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3"/>
  </p:notesMasterIdLst>
  <p:sldIdLst>
    <p:sldId id="351" r:id="rId4"/>
    <p:sldId id="315" r:id="rId5"/>
    <p:sldId id="301" r:id="rId6"/>
    <p:sldId id="302" r:id="rId7"/>
    <p:sldId id="303" r:id="rId8"/>
    <p:sldId id="306" r:id="rId9"/>
    <p:sldId id="332" r:id="rId10"/>
    <p:sldId id="318" r:id="rId11"/>
    <p:sldId id="317" r:id="rId12"/>
    <p:sldId id="319" r:id="rId14"/>
    <p:sldId id="333" r:id="rId15"/>
    <p:sldId id="335" r:id="rId16"/>
    <p:sldId id="348" r:id="rId17"/>
    <p:sldId id="349" r:id="rId18"/>
    <p:sldId id="350" r:id="rId19"/>
    <p:sldId id="334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31" r:id="rId33"/>
    <p:sldId id="322" r:id="rId34"/>
    <p:sldId id="323" r:id="rId35"/>
    <p:sldId id="324" r:id="rId36"/>
    <p:sldId id="326" r:id="rId37"/>
    <p:sldId id="325" r:id="rId38"/>
  </p:sldIdLst>
  <p:sldSz cx="9144000" cy="6858000" type="screen4x3"/>
  <p:notesSz cx="6858000" cy="9144000"/>
  <p:defaultTextStyle>
    <a:defPPr>
      <a:defRPr lang="zh-CN"/>
    </a:defPPr>
    <a:lvl1pPr algn="ctr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buFont typeface="Arial" panose="020B0604020202020204" pitchFamily="34" charset="0"/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4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0000"/>
    <a:srgbClr val="009900"/>
    <a:srgbClr val="0000CC"/>
    <a:srgbClr val="FFCC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60" autoAdjust="0"/>
    <p:restoredTop sz="94660"/>
  </p:normalViewPr>
  <p:slideViewPr>
    <p:cSldViewPr>
      <p:cViewPr varScale="1">
        <p:scale>
          <a:sx n="108" d="100"/>
          <a:sy n="108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B2B9F-5837-40A3-AA31-2434E78CB06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85A2A-79F5-4622-8B61-BD26A6DAD7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85A2A-79F5-4622-8B61-BD26A6DAD7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 bwMode="auto"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35150" y="4149725"/>
            <a:ext cx="7308850" cy="966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zh-CN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5157788"/>
            <a:ext cx="6400800" cy="815975"/>
          </a:xfrm>
        </p:spPr>
        <p:txBody>
          <a:bodyPr/>
          <a:lstStyle>
            <a:lvl1pPr marL="0" indent="0" algn="ctr">
              <a:buFontTx/>
              <a:buNone/>
              <a:defRPr>
                <a:ea typeface="楷体_GB2312" pitchFamily="49" charset="-122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0DACA40-1F06-4A81-BF9A-7685C20D49DC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98682-CFFE-4C0B-B74C-784D4D7C9E6C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2819FC-083B-407D-8B0B-EB72CD6814F3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BE9B6-C5DC-4D85-B899-5FA20D4A0216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BAE35-8754-4447-B66D-58AADA2CA52C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813AF6-9DC4-4B38-9EB0-C6011606FC1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A82A5-3EA7-4A0E-8784-D29CB4F90782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47D46-D217-41C9-B013-485BFD49968E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46F21-1873-4276-9502-465A7EE9BACB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DBCCE-2A0E-44C5-8504-5EB7FE3C3E3C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7D2B3-6BB4-4481-8052-48987159DD6E}" type="slidenum">
              <a:rPr lang="zh-CN" altLang="zh-CN" smtClean="0"/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91226_ded7f797d7c1f73b7b40Ufsw3Ykaj0qB"/>
          <p:cNvPicPr>
            <a:picLocks noChangeAspect="1" noChangeArrowheads="1"/>
          </p:cNvPicPr>
          <p:nvPr/>
        </p:nvPicPr>
        <p:blipFill>
          <a:blip r:embed="rId12" cstate="email">
            <a:lum bright="6000"/>
          </a:blip>
          <a:srcRect/>
          <a:stretch>
            <a:fillRect/>
          </a:stretch>
        </p:blipFill>
        <p:spPr bwMode="auto">
          <a:xfrm>
            <a:off x="2627313" y="1970088"/>
            <a:ext cx="6516687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  <a:endParaRPr 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  <a:endParaRPr lang="zh-CN" smtClean="0"/>
          </a:p>
          <a:p>
            <a:pPr lvl="1"/>
            <a:r>
              <a:rPr lang="zh-CN" smtClean="0"/>
              <a:t>第二级</a:t>
            </a:r>
            <a:endParaRPr lang="zh-CN" smtClean="0"/>
          </a:p>
          <a:p>
            <a:pPr lvl="2"/>
            <a:r>
              <a:rPr lang="zh-CN" smtClean="0"/>
              <a:t>第三级</a:t>
            </a:r>
            <a:endParaRPr lang="zh-CN" smtClean="0"/>
          </a:p>
          <a:p>
            <a:pPr lvl="3"/>
            <a:r>
              <a:rPr lang="zh-CN" smtClean="0"/>
              <a:t>第四级</a:t>
            </a:r>
            <a:endParaRPr lang="zh-CN" smtClean="0"/>
          </a:p>
          <a:p>
            <a:pPr lvl="4"/>
            <a:r>
              <a:rPr lang="zh-CN" smtClean="0"/>
              <a:t>第五级</a:t>
            </a:r>
            <a:endParaRPr lang="zh-CN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zh-CN" altLang="zh-CN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3BE84FA9-E257-48EB-B1F5-1B815F71006B}" type="slidenum">
              <a:rPr lang="zh-CN" altLang="zh-CN" smtClean="0"/>
            </a:fld>
            <a:endParaRPr lang="zh-CN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1.jpeg"/><Relationship Id="rId4" Type="http://schemas.openxmlformats.org/officeDocument/2006/relationships/image" Target="../media/image14.jpeg"/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1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45.png"/><Relationship Id="rId7" Type="http://schemas.openxmlformats.org/officeDocument/2006/relationships/image" Target="../media/image44.jpeg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34.jpeg"/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1" Type="http://schemas.openxmlformats.org/officeDocument/2006/relationships/hyperlink" Target="http://www.nipic.com/show/2/77/4233039kff0f0071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7.jpeg"/><Relationship Id="rId1" Type="http://schemas.openxmlformats.org/officeDocument/2006/relationships/hyperlink" Target="http://www.ivsky.com/tupian/keai_xiaonanhai_v5101/pic_165011.html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1" Type="http://schemas.openxmlformats.org/officeDocument/2006/relationships/hyperlink" Target="http://www.ivsky.com/tupian/shu_v3114/pic_87313.html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hyperlink" Target="http://tupian.hudong.com/s/%E5%B0%A4%E6%B5%A9%E7%84%B6/xgtupian/1/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hyperlink" Target="http://tupian.hudong.com/s/%E8%9C%A1%E7%AC%94%E5%B0%8F%E6%96%B0%E5%85%A8%E5%AE%B6%E7%A6%8F/xgtupian/1/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7414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r>
              <a:rPr lang="en-US" altLang="zh-CN" sz="5400" b="1" dirty="0" smtClean="0">
                <a:solidFill>
                  <a:schemeClr val="tx1"/>
                </a:solidFill>
              </a:rPr>
              <a:t>Module9  Family</a:t>
            </a:r>
            <a:endParaRPr lang="en-US" altLang="zh-CN" sz="5400" b="1" dirty="0">
              <a:solidFill>
                <a:schemeClr val="tx1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2492896"/>
            <a:ext cx="799288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sz="5400" b="1" dirty="0" smtClean="0"/>
              <a:t>Unit1 This is my mother.</a:t>
            </a:r>
            <a:endParaRPr lang="en-US" altLang="zh-CN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6">
            <a:hlinkClick r:id="rId1" action="ppaction://hlinksldjump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125538"/>
            <a:ext cx="2305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003800" y="5589588"/>
            <a:ext cx="3095625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 </a:t>
            </a:r>
            <a:r>
              <a:rPr lang="zh-CN" altLang="zh-CN" sz="5400" b="1"/>
              <a:t>brother </a:t>
            </a:r>
            <a:endParaRPr lang="zh-CN" altLang="zh-CN" sz="5400" b="1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42988" y="5445125"/>
            <a:ext cx="2016125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b="1"/>
              <a:t>sister </a:t>
            </a:r>
            <a:endParaRPr lang="zh-CN" altLang="zh-CN" sz="5400" b="1"/>
          </a:p>
        </p:txBody>
      </p:sp>
      <p:pic>
        <p:nvPicPr>
          <p:cNvPr id="12293" name="Picture 5" descr="l0dmsapp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052513"/>
            <a:ext cx="2514600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李永芳\课件\07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60350"/>
            <a:ext cx="572452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795963" y="1341438"/>
            <a:ext cx="2520950" cy="187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zh-CN" sz="11700" b="1">
                <a:solidFill>
                  <a:srgbClr val="FF0000"/>
                </a:solidFill>
              </a:rPr>
              <a:t>me</a:t>
            </a:r>
            <a:endParaRPr lang="en-US" altLang="zh-CN" sz="11700" b="1">
              <a:solidFill>
                <a:srgbClr val="FF0000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67400" y="3357563"/>
            <a:ext cx="230346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sz="5400">
                <a:solidFill>
                  <a:srgbClr val="FF0000"/>
                </a:solidFill>
              </a:rPr>
              <a:t>（</a:t>
            </a:r>
            <a:r>
              <a:rPr lang="zh-CN" altLang="en-US" sz="5400" b="1">
                <a:solidFill>
                  <a:srgbClr val="FF0000"/>
                </a:solidFill>
              </a:rPr>
              <a:t>我）</a:t>
            </a:r>
            <a:endParaRPr lang="zh-CN" alt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316912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zh-CN" sz="3600" dirty="0">
                <a:solidFill>
                  <a:srgbClr val="0000CC"/>
                </a:solidFill>
              </a:rPr>
              <a:t>mother    father    grandpa    grandma</a:t>
            </a:r>
            <a:r>
              <a:rPr lang="en-US" altLang="zh-CN" sz="1800" dirty="0">
                <a:solidFill>
                  <a:srgbClr val="0000CC"/>
                </a:solidFill>
              </a:rPr>
              <a:t>   </a:t>
            </a:r>
            <a:endParaRPr lang="en-US" altLang="zh-CN" sz="1800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sz="1800" dirty="0">
                <a:solidFill>
                  <a:srgbClr val="0000CC"/>
                </a:solidFill>
              </a:rPr>
              <a:t>   </a:t>
            </a:r>
            <a:r>
              <a:rPr lang="zh-CN" altLang="en-US" sz="2000" b="1" dirty="0">
                <a:solidFill>
                  <a:srgbClr val="0000CC"/>
                </a:solidFill>
              </a:rPr>
              <a:t>母 亲                    父 亲              祖父，外祖父              祖母，外祖母</a:t>
            </a:r>
            <a:endParaRPr lang="zh-CN" altLang="en-US" sz="2000" b="1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zh-CN" altLang="en-US" sz="2000" b="1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endParaRPr lang="zh-CN" altLang="en-US" sz="2000" b="1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en-US" altLang="zh-CN" sz="2800" b="1" dirty="0">
                <a:solidFill>
                  <a:srgbClr val="0000CC"/>
                </a:solidFill>
              </a:rPr>
              <a:t>sister            brother         me        she        he   </a:t>
            </a:r>
            <a:endParaRPr lang="en-US" altLang="zh-CN" sz="2800" b="1" dirty="0">
              <a:solidFill>
                <a:srgbClr val="0000CC"/>
              </a:solidFill>
            </a:endParaRPr>
          </a:p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sz="2800" b="1" dirty="0">
                <a:solidFill>
                  <a:srgbClr val="0000CC"/>
                </a:solidFill>
              </a:rPr>
              <a:t>姐 妹              兄 弟             我          她          他</a:t>
            </a:r>
            <a:endParaRPr lang="zh-CN" altLang="en-US" sz="2800" b="1" dirty="0">
              <a:solidFill>
                <a:srgbClr val="0000CC"/>
              </a:solidFill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4213" y="404813"/>
            <a:ext cx="27352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sz="4400" dirty="0">
                <a:solidFill>
                  <a:srgbClr val="FF0000"/>
                </a:solidFill>
              </a:rPr>
              <a:t>我会读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read and answer</a:t>
            </a:r>
            <a:endParaRPr lang="en-US" altLang="zh-CN" sz="5400" b="1" dirty="0">
              <a:solidFill>
                <a:srgbClr val="FF0000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800" b="1" dirty="0"/>
              <a:t>1. How many people are    there in Sam’s family?</a:t>
            </a:r>
            <a:endParaRPr lang="en-US" altLang="zh-CN" sz="4800" b="1" dirty="0"/>
          </a:p>
          <a:p>
            <a:pPr>
              <a:buFontTx/>
              <a:buNone/>
            </a:pPr>
            <a:r>
              <a:rPr lang="en-US" altLang="zh-CN" sz="4800" b="1" dirty="0"/>
              <a:t> </a:t>
            </a:r>
            <a:r>
              <a:rPr lang="zh-CN" altLang="en-US" sz="4800" b="1" dirty="0"/>
              <a:t>在萨姆的家里有多少人？</a:t>
            </a:r>
            <a:endParaRPr lang="zh-CN" altLang="en-US" sz="4800" b="1" dirty="0"/>
          </a:p>
          <a:p>
            <a:endParaRPr lang="zh-CN" altLang="en-US" sz="4800" b="1" dirty="0"/>
          </a:p>
          <a:p>
            <a:endParaRPr lang="zh-CN" altLang="en-US" sz="4800" b="1" dirty="0"/>
          </a:p>
          <a:p>
            <a:endParaRPr lang="zh-CN" altLang="en-US" dirty="0"/>
          </a:p>
          <a:p>
            <a:pPr>
              <a:buFontTx/>
              <a:buNone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4365625"/>
            <a:ext cx="3311525" cy="8239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/>
              <a:t>Seven .</a:t>
            </a:r>
            <a:endParaRPr lang="en-US" altLang="zh-CN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74638"/>
            <a:ext cx="8229600" cy="1143000"/>
          </a:xfrm>
        </p:spPr>
        <p:txBody>
          <a:bodyPr/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read and answer</a:t>
            </a:r>
            <a:endParaRPr lang="en-US" altLang="zh-CN" sz="5400" b="1" dirty="0">
              <a:solidFill>
                <a:srgbClr val="FF000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21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4800" b="1" dirty="0"/>
              <a:t>2.Who are they? </a:t>
            </a:r>
            <a:r>
              <a:rPr lang="zh-CN" altLang="en-US" sz="4800" b="1" dirty="0"/>
              <a:t>他们是谁？</a:t>
            </a:r>
            <a:endParaRPr lang="zh-CN" altLang="en-US" sz="4800" b="1" dirty="0"/>
          </a:p>
          <a:p>
            <a:endParaRPr lang="zh-CN" altLang="en-US" sz="4800" b="1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95288" y="2924175"/>
            <a:ext cx="4537075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They  are  Sam’s</a:t>
            </a:r>
            <a:endParaRPr lang="en-US" altLang="zh-CN" sz="4000" b="1" dirty="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364163" y="3284538"/>
            <a:ext cx="2303462" cy="5794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572000" y="2924175"/>
            <a:ext cx="2592388" cy="16160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father</a:t>
            </a:r>
            <a:r>
              <a:rPr lang="zh-CN" altLang="en-US" sz="4000" b="1" dirty="0"/>
              <a:t>，</a:t>
            </a:r>
            <a:endParaRPr lang="zh-CN" altLang="en-US" sz="4000" b="1" dirty="0"/>
          </a:p>
          <a:p>
            <a:pPr>
              <a:spcBef>
                <a:spcPct val="50000"/>
              </a:spcBef>
            </a:pPr>
            <a:endParaRPr lang="zh-CN" altLang="en-US" sz="4000" dirty="0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804025" y="2924175"/>
            <a:ext cx="2339975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mother</a:t>
            </a:r>
            <a:r>
              <a:rPr lang="zh-CN" altLang="en-US" sz="4000" b="1" dirty="0"/>
              <a:t>、</a:t>
            </a:r>
            <a:endParaRPr lang="zh-CN" altLang="en-US" sz="4000" b="1" dirty="0"/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755650" y="5157788"/>
            <a:ext cx="1871663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sister,</a:t>
            </a:r>
            <a:endParaRPr lang="en-US" altLang="zh-CN" sz="4000" b="1" dirty="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411413" y="5157788"/>
            <a:ext cx="4537075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brother and Sam.</a:t>
            </a:r>
            <a:endParaRPr lang="en-US" altLang="zh-CN" sz="4000" b="1" dirty="0"/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468313" y="3933825"/>
            <a:ext cx="5688012" cy="7016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 dirty="0"/>
              <a:t>grandpa, grandma</a:t>
            </a:r>
            <a:endParaRPr lang="en-US" altLang="zh-CN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autoUpdateAnimBg="0"/>
      <p:bldP spid="39942" grpId="0" autoUpdateAnimBg="0"/>
      <p:bldP spid="39943" grpId="0" autoUpdateAnimBg="0"/>
      <p:bldP spid="39944" grpId="0" autoUpdateAnimBg="0"/>
      <p:bldP spid="39945" grpId="0" autoUpdateAnimBg="0"/>
      <p:bldP spid="3994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5400" b="1">
                <a:solidFill>
                  <a:srgbClr val="FF0000"/>
                </a:solidFill>
              </a:rPr>
              <a:t>read and answer</a:t>
            </a:r>
            <a:endParaRPr lang="en-US" altLang="zh-CN" sz="5400" b="1">
              <a:solidFill>
                <a:srgbClr val="FF0000"/>
              </a:solidFill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0825" y="1989138"/>
            <a:ext cx="8569325" cy="216376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4400" b="1" dirty="0"/>
              <a:t>3</a:t>
            </a:r>
            <a:r>
              <a:rPr lang="zh-CN" altLang="en-US" sz="4400" b="1" dirty="0"/>
              <a:t>、</a:t>
            </a:r>
            <a:r>
              <a:rPr lang="en-US" altLang="zh-CN" sz="4400" b="1" dirty="0"/>
              <a:t>What does Sam’s mother do?(</a:t>
            </a:r>
            <a:r>
              <a:rPr lang="zh-CN" altLang="en-US" sz="4400" b="1" dirty="0"/>
              <a:t>妈妈是做什么的？</a:t>
            </a:r>
            <a:r>
              <a:rPr lang="en-US" altLang="zh-CN" sz="4400" b="1" dirty="0"/>
              <a:t>)</a:t>
            </a:r>
            <a:r>
              <a:rPr lang="en-US" altLang="zh-CN" dirty="0"/>
              <a:t> </a:t>
            </a:r>
            <a:endParaRPr lang="en-US" altLang="zh-CN" dirty="0"/>
          </a:p>
          <a:p>
            <a:pPr>
              <a:spcBef>
                <a:spcPct val="50000"/>
              </a:spcBef>
            </a:pPr>
            <a:endParaRPr lang="zh-CN" altLang="en-US" dirty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187450" y="3933825"/>
            <a:ext cx="4895850" cy="7620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/>
              <a:t>She’s a </a:t>
            </a:r>
            <a:r>
              <a:rPr lang="en-US" altLang="zh-CN" sz="4400" b="1" dirty="0">
                <a:solidFill>
                  <a:srgbClr val="FF0000"/>
                </a:solidFill>
              </a:rPr>
              <a:t>teacher</a:t>
            </a:r>
            <a:r>
              <a:rPr lang="en-US" altLang="zh-CN" sz="4400" b="1" dirty="0"/>
              <a:t>.</a:t>
            </a:r>
            <a:endParaRPr lang="en-US" altLang="zh-C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李永芳\课件\06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428466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D:\李永芳\课件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0"/>
            <a:ext cx="4211637" cy="465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68313" y="4724400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she </a:t>
            </a:r>
            <a:r>
              <a:rPr lang="en-US" altLang="zh-CN">
                <a:solidFill>
                  <a:srgbClr val="003300"/>
                </a:solidFill>
              </a:rPr>
              <a:t>is</a:t>
            </a:r>
            <a:r>
              <a:rPr lang="en-US" altLang="zh-CN"/>
              <a:t> a  girl</a:t>
            </a:r>
            <a:endParaRPr lang="en-US" altLang="zh-CN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859338" y="4724400"/>
            <a:ext cx="25923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zh-CN">
                <a:solidFill>
                  <a:srgbClr val="FF0000"/>
                </a:solidFill>
              </a:rPr>
              <a:t>He </a:t>
            </a:r>
            <a:r>
              <a:rPr lang="en-US" altLang="zh-CN"/>
              <a:t>is a boy </a:t>
            </a:r>
            <a:endParaRPr lang="en-US" altLang="zh-CN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39750" y="5373688"/>
            <a:ext cx="30956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</a:rPr>
              <a:t>她</a:t>
            </a:r>
            <a:r>
              <a:rPr lang="zh-CN" altLang="en-US"/>
              <a:t>是一个女孩</a:t>
            </a:r>
            <a:endParaRPr lang="zh-CN" alt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787900" y="5445125"/>
            <a:ext cx="309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zh-CN" altLang="en-US" b="1">
                <a:solidFill>
                  <a:srgbClr val="FF0000"/>
                </a:solidFill>
              </a:rPr>
              <a:t>他</a:t>
            </a:r>
            <a:r>
              <a:rPr lang="zh-CN" altLang="en-US"/>
              <a:t>是一个男孩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1" grpId="0"/>
      <p:bldP spid="24582" grpId="0"/>
      <p:bldP spid="2458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/>
          <p:nvPr/>
        </p:nvGrpSpPr>
        <p:grpSpPr bwMode="auto">
          <a:xfrm>
            <a:off x="395288" y="333375"/>
            <a:ext cx="4176712" cy="5489575"/>
            <a:chOff x="521" y="210"/>
            <a:chExt cx="2631" cy="3458"/>
          </a:xfrm>
        </p:grpSpPr>
        <p:pic>
          <p:nvPicPr>
            <p:cNvPr id="26627" name="Picture 2" descr="D:\李永芳\课件\01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1" y="210"/>
              <a:ext cx="263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930" y="2976"/>
              <a:ext cx="1758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kumimoji="1" lang="en-US" altLang="zh-CN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mother</a:t>
              </a:r>
              <a:endParaRPr kumimoji="1" lang="en-US" altLang="zh-CN" sz="6600" b="1">
                <a:latin typeface="Times New Roman" panose="02020603050405020304" pitchFamily="18" charset="0"/>
              </a:endParaRPr>
            </a:p>
          </p:txBody>
        </p:sp>
        <p:pic>
          <p:nvPicPr>
            <p:cNvPr id="26629" name="Picture 2" descr="D:\李永芳\课件\01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1" y="210"/>
              <a:ext cx="263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2" descr="D:\李永芳\课件\01.jpg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521" y="210"/>
              <a:ext cx="2631" cy="2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27"/>
          <p:cNvGrpSpPr/>
          <p:nvPr/>
        </p:nvGrpSpPr>
        <p:grpSpPr bwMode="auto">
          <a:xfrm>
            <a:off x="4787900" y="333375"/>
            <a:ext cx="4105275" cy="5489575"/>
            <a:chOff x="3016" y="210"/>
            <a:chExt cx="2586" cy="3458"/>
          </a:xfrm>
        </p:grpSpPr>
        <p:pic>
          <p:nvPicPr>
            <p:cNvPr id="26632" name="Picture 2" descr="D:\李永芳\课件\0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16" y="210"/>
              <a:ext cx="2586" cy="2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3" name="Text Box 3"/>
            <p:cNvSpPr txBox="1">
              <a:spLocks noChangeArrowheads="1"/>
            </p:cNvSpPr>
            <p:nvPr/>
          </p:nvSpPr>
          <p:spPr bwMode="auto">
            <a:xfrm>
              <a:off x="3424" y="2976"/>
              <a:ext cx="149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zh-CN" sz="6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father</a:t>
              </a:r>
              <a:endParaRPr kumimoji="1" lang="en-US" altLang="zh-CN" sz="6600" b="1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30"/>
          <p:cNvGrpSpPr/>
          <p:nvPr/>
        </p:nvGrpSpPr>
        <p:grpSpPr bwMode="auto">
          <a:xfrm>
            <a:off x="1619250" y="260350"/>
            <a:ext cx="5105400" cy="5653088"/>
            <a:chOff x="1020" y="164"/>
            <a:chExt cx="3216" cy="3561"/>
          </a:xfrm>
        </p:grpSpPr>
        <p:pic>
          <p:nvPicPr>
            <p:cNvPr id="26635" name="Picture 2" descr="D:\李永芳\课件\0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20" y="164"/>
              <a:ext cx="3216" cy="2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Text Box 4"/>
            <p:cNvSpPr txBox="1">
              <a:spLocks noChangeArrowheads="1"/>
            </p:cNvSpPr>
            <p:nvPr/>
          </p:nvSpPr>
          <p:spPr bwMode="auto">
            <a:xfrm>
              <a:off x="1292" y="2976"/>
              <a:ext cx="219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zh-CN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grandpa</a:t>
              </a:r>
              <a:endParaRPr kumimoji="1" lang="en-US" altLang="zh-CN" sz="7200" b="1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33"/>
          <p:cNvGrpSpPr/>
          <p:nvPr/>
        </p:nvGrpSpPr>
        <p:grpSpPr bwMode="auto">
          <a:xfrm>
            <a:off x="1835150" y="260350"/>
            <a:ext cx="5638800" cy="5294313"/>
            <a:chOff x="1156" y="164"/>
            <a:chExt cx="3552" cy="3335"/>
          </a:xfrm>
        </p:grpSpPr>
        <p:pic>
          <p:nvPicPr>
            <p:cNvPr id="26638" name="Picture 2" descr="D:\李永芳\课件\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56" y="164"/>
              <a:ext cx="3552" cy="2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Text Box 3"/>
            <p:cNvSpPr txBox="1">
              <a:spLocks noChangeArrowheads="1"/>
            </p:cNvSpPr>
            <p:nvPr/>
          </p:nvSpPr>
          <p:spPr bwMode="auto">
            <a:xfrm>
              <a:off x="1565" y="2750"/>
              <a:ext cx="2356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Tx/>
                <a:buNone/>
              </a:pPr>
              <a:r>
                <a:rPr kumimoji="1" lang="en-US" altLang="zh-CN" sz="72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grandma</a:t>
              </a:r>
              <a:endParaRPr kumimoji="1" lang="en-US" altLang="zh-CN" sz="7200" b="1">
                <a:latin typeface="Times New Roman" panose="02020603050405020304" pitchFamily="18" charset="0"/>
              </a:endParaRPr>
            </a:p>
          </p:txBody>
        </p:sp>
      </p:grpSp>
      <p:pic>
        <p:nvPicPr>
          <p:cNvPr id="8194" name="Picture 2" descr="D:\李永芳\课件\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88913"/>
            <a:ext cx="6324600" cy="486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339975" y="4913313"/>
            <a:ext cx="22669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7200" b="1">
                <a:solidFill>
                  <a:srgbClr val="FF0000"/>
                </a:solidFill>
                <a:latin typeface="Times New Roman" panose="02020603050405020304" pitchFamily="18" charset="0"/>
              </a:rPr>
              <a:t>sister</a:t>
            </a:r>
            <a:endParaRPr kumimoji="1" lang="en-US" altLang="zh-CN" sz="7200" b="1">
              <a:latin typeface="Times New Roman" panose="02020603050405020304" pitchFamily="18" charset="0"/>
            </a:endParaRPr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4235450" y="4913313"/>
            <a:ext cx="2930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kumimoji="1" lang="en-US" altLang="zh-CN" sz="6600" b="1">
                <a:solidFill>
                  <a:srgbClr val="FF0000"/>
                </a:solidFill>
                <a:latin typeface="Times New Roman" panose="02020603050405020304" pitchFamily="18" charset="0"/>
              </a:rPr>
              <a:t>brother</a:t>
            </a:r>
            <a:endParaRPr kumimoji="1" lang="en-US" altLang="zh-CN" sz="6600" b="1">
              <a:latin typeface="Times New Roman" panose="02020603050405020304" pitchFamily="18" charset="0"/>
            </a:endParaRPr>
          </a:p>
        </p:txBody>
      </p:sp>
      <p:pic>
        <p:nvPicPr>
          <p:cNvPr id="13315" name="Picture 3" descr="D:\李永芳\课件\l0dmsap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43213" y="188913"/>
            <a:ext cx="5638800" cy="479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5" grpId="1"/>
      <p:bldP spid="13314" grpId="0"/>
      <p:bldP spid="1331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全家福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89312">
            <a:off x="0" y="836613"/>
            <a:ext cx="420052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全家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70276">
            <a:off x="5135563" y="2357438"/>
            <a:ext cx="326072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916238" y="333375"/>
            <a:ext cx="6840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 b="1" i="1"/>
              <a:t>LiuXing’s  family</a:t>
            </a:r>
            <a:endParaRPr lang="en-US" altLang="zh-CN" sz="6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348038" y="5373688"/>
            <a:ext cx="5795962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8800">
                <a:solidFill>
                  <a:srgbClr val="FF0000"/>
                </a:solidFill>
              </a:rPr>
              <a:t>father</a:t>
            </a:r>
            <a:endParaRPr lang="en-US" altLang="zh-CN" sz="8800">
              <a:solidFill>
                <a:srgbClr val="FF0000"/>
              </a:solidFill>
            </a:endParaRPr>
          </a:p>
        </p:txBody>
      </p:sp>
      <p:sp>
        <p:nvSpPr>
          <p:cNvPr id="28675" name="Rectangle 9"/>
          <p:cNvSpPr>
            <a:spLocks noChangeArrowheads="1"/>
          </p:cNvSpPr>
          <p:nvPr/>
        </p:nvSpPr>
        <p:spPr bwMode="auto">
          <a:xfrm>
            <a:off x="6407150" y="3429000"/>
            <a:ext cx="2736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>
              <a:buFontTx/>
              <a:buNone/>
            </a:pPr>
            <a:endParaRPr lang="zh-CN" altLang="zh-CN" sz="1800"/>
          </a:p>
        </p:txBody>
      </p:sp>
      <p:grpSp>
        <p:nvGrpSpPr>
          <p:cNvPr id="2" name="Group 17"/>
          <p:cNvGrpSpPr/>
          <p:nvPr/>
        </p:nvGrpSpPr>
        <p:grpSpPr bwMode="auto">
          <a:xfrm>
            <a:off x="0" y="0"/>
            <a:ext cx="4640263" cy="6051550"/>
            <a:chOff x="0" y="0"/>
            <a:chExt cx="2923" cy="3812"/>
          </a:xfrm>
        </p:grpSpPr>
        <p:pic>
          <p:nvPicPr>
            <p:cNvPr id="28677" name="Picture 5" descr="夏东海"/>
            <p:cNvPicPr>
              <a:picLocks noChangeAspect="1" noChangeArrowheads="1"/>
            </p:cNvPicPr>
            <p:nvPr/>
          </p:nvPicPr>
          <p:blipFill>
            <a:blip r:embed="rId1" cstate="email"/>
            <a:srcRect/>
            <a:stretch>
              <a:fillRect/>
            </a:stretch>
          </p:blipFill>
          <p:spPr bwMode="auto">
            <a:xfrm>
              <a:off x="204" y="0"/>
              <a:ext cx="2719" cy="2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 Box 12"/>
            <p:cNvSpPr txBox="1">
              <a:spLocks noChangeArrowheads="1"/>
            </p:cNvSpPr>
            <p:nvPr/>
          </p:nvSpPr>
          <p:spPr bwMode="auto">
            <a:xfrm>
              <a:off x="0" y="2659"/>
              <a:ext cx="2608" cy="1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6000"/>
                <a:t>This is my</a:t>
              </a:r>
              <a:endParaRPr lang="en-US" altLang="zh-CN" sz="6000"/>
            </a:p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3600"/>
            </a:p>
          </p:txBody>
        </p:sp>
      </p:grpSp>
      <p:grpSp>
        <p:nvGrpSpPr>
          <p:cNvPr id="3" name="Group 16"/>
          <p:cNvGrpSpPr/>
          <p:nvPr/>
        </p:nvGrpSpPr>
        <p:grpSpPr bwMode="auto">
          <a:xfrm>
            <a:off x="4643438" y="0"/>
            <a:ext cx="3529012" cy="5280025"/>
            <a:chOff x="2925" y="0"/>
            <a:chExt cx="2223" cy="3326"/>
          </a:xfrm>
        </p:grpSpPr>
        <p:pic>
          <p:nvPicPr>
            <p:cNvPr id="28680" name="Picture 11" descr="刘星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925" y="0"/>
              <a:ext cx="2223" cy="2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81" name="Text Box 13"/>
            <p:cNvSpPr txBox="1">
              <a:spLocks noChangeArrowheads="1"/>
            </p:cNvSpPr>
            <p:nvPr/>
          </p:nvSpPr>
          <p:spPr bwMode="auto">
            <a:xfrm>
              <a:off x="3198" y="2750"/>
              <a:ext cx="1361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zh-CN" altLang="zh-CN" sz="5400"/>
            </a:p>
          </p:txBody>
        </p:sp>
      </p:grpSp>
      <p:grpSp>
        <p:nvGrpSpPr>
          <p:cNvPr id="4" name="Group 18"/>
          <p:cNvGrpSpPr/>
          <p:nvPr/>
        </p:nvGrpSpPr>
        <p:grpSpPr bwMode="auto">
          <a:xfrm>
            <a:off x="4140200" y="4292600"/>
            <a:ext cx="5003800" cy="1058863"/>
            <a:chOff x="2608" y="2704"/>
            <a:chExt cx="3152" cy="667"/>
          </a:xfrm>
        </p:grpSpPr>
        <p:sp>
          <p:nvSpPr>
            <p:cNvPr id="28683" name="Text Box 14"/>
            <p:cNvSpPr txBox="1">
              <a:spLocks noChangeArrowheads="1"/>
            </p:cNvSpPr>
            <p:nvPr/>
          </p:nvSpPr>
          <p:spPr bwMode="auto">
            <a:xfrm>
              <a:off x="2608" y="2704"/>
              <a:ext cx="544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zh-CN" altLang="zh-CN" sz="5400" i="1"/>
            </a:p>
          </p:txBody>
        </p:sp>
        <p:sp>
          <p:nvSpPr>
            <p:cNvPr id="28684" name="Text Box 15"/>
            <p:cNvSpPr txBox="1">
              <a:spLocks noChangeArrowheads="1"/>
            </p:cNvSpPr>
            <p:nvPr/>
          </p:nvSpPr>
          <p:spPr bwMode="auto">
            <a:xfrm>
              <a:off x="4558" y="2795"/>
              <a:ext cx="1202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zh-CN" altLang="zh-CN" sz="5400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Let’s say a chant.</a:t>
            </a:r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zh-CN" altLang="en-US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zh-CN" altLang="en-US" sz="2400" dirty="0"/>
              <a:t>          </a:t>
            </a:r>
            <a:r>
              <a:rPr lang="en-US" altLang="zh-CN" sz="2400" dirty="0"/>
              <a:t>Boy  </a:t>
            </a:r>
            <a:r>
              <a:rPr lang="en-US" altLang="zh-CN" sz="2400" dirty="0" err="1"/>
              <a:t>boy</a:t>
            </a:r>
            <a:r>
              <a:rPr lang="en-US" altLang="zh-CN" sz="2400" dirty="0"/>
              <a:t>  </a:t>
            </a:r>
            <a:r>
              <a:rPr lang="en-US" altLang="zh-CN" sz="2400" dirty="0" err="1"/>
              <a:t>boy</a:t>
            </a:r>
            <a:r>
              <a:rPr lang="en-US" altLang="zh-CN" sz="2400" dirty="0"/>
              <a:t> , this is a boy.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    Girl  </a:t>
            </a:r>
            <a:r>
              <a:rPr lang="en-US" altLang="zh-CN" sz="2400" dirty="0" err="1"/>
              <a:t>girl</a:t>
            </a:r>
            <a:r>
              <a:rPr lang="en-US" altLang="zh-CN" sz="2400" dirty="0"/>
              <a:t>  </a:t>
            </a:r>
            <a:r>
              <a:rPr lang="en-US" altLang="zh-CN" sz="2400" dirty="0" err="1"/>
              <a:t>girl</a:t>
            </a:r>
            <a:r>
              <a:rPr lang="en-US" altLang="zh-CN" sz="2400" dirty="0"/>
              <a:t> , this is a girl.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    Boy  </a:t>
            </a:r>
            <a:r>
              <a:rPr lang="en-US" altLang="zh-CN" sz="2400" dirty="0" err="1"/>
              <a:t>boy</a:t>
            </a:r>
            <a:r>
              <a:rPr lang="en-US" altLang="zh-CN" sz="2400" dirty="0"/>
              <a:t>  </a:t>
            </a:r>
            <a:r>
              <a:rPr lang="en-US" altLang="zh-CN" sz="2400" dirty="0" err="1"/>
              <a:t>boy</a:t>
            </a:r>
            <a:r>
              <a:rPr lang="en-US" altLang="zh-CN" sz="2400" dirty="0"/>
              <a:t> , this is a boy.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     Girl  </a:t>
            </a:r>
            <a:r>
              <a:rPr lang="en-US" altLang="zh-CN" sz="2400" dirty="0" err="1"/>
              <a:t>girl</a:t>
            </a:r>
            <a:r>
              <a:rPr lang="en-US" altLang="zh-CN" sz="2400" dirty="0"/>
              <a:t>  </a:t>
            </a:r>
            <a:r>
              <a:rPr lang="en-US" altLang="zh-CN" sz="2400" dirty="0" err="1"/>
              <a:t>girl</a:t>
            </a:r>
            <a:r>
              <a:rPr lang="en-US" altLang="zh-CN" sz="2400" dirty="0"/>
              <a:t> ,   this is a girl.</a:t>
            </a:r>
            <a:endParaRPr lang="en-US" altLang="zh-CN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dirty="0"/>
              <a:t>     </a:t>
            </a:r>
            <a:endParaRPr lang="en-US" altLang="zh-CN" sz="2400" dirty="0"/>
          </a:p>
        </p:txBody>
      </p:sp>
      <p:pic>
        <p:nvPicPr>
          <p:cNvPr id="5124" name="Picture 4" descr="2005051418144133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-322263" y="3573463"/>
            <a:ext cx="27352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492375"/>
            <a:ext cx="11525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200811172329547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341438"/>
            <a:ext cx="935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104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9418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妈妈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0" y="0"/>
            <a:ext cx="485933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924300" y="5373688"/>
            <a:ext cx="521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8000" b="1">
                <a:solidFill>
                  <a:srgbClr val="FF0000"/>
                </a:solidFill>
              </a:rPr>
              <a:t>mother</a:t>
            </a:r>
            <a:endParaRPr lang="en-US" altLang="zh-CN" sz="8000" b="1">
              <a:solidFill>
                <a:srgbClr val="FF0000"/>
              </a:solidFill>
            </a:endParaRPr>
          </a:p>
        </p:txBody>
      </p:sp>
      <p:pic>
        <p:nvPicPr>
          <p:cNvPr id="11276" name="Picture 12" descr="刘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0"/>
            <a:ext cx="3241675" cy="322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735013" y="3548063"/>
            <a:ext cx="51546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8000" b="1" i="1"/>
              <a:t>This is my</a:t>
            </a:r>
            <a:endParaRPr lang="en-US" altLang="zh-CN" sz="80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小雪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9750" y="476250"/>
            <a:ext cx="28178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716463" y="5302250"/>
            <a:ext cx="44275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9600">
                <a:solidFill>
                  <a:srgbClr val="FF0000"/>
                </a:solidFill>
              </a:rPr>
              <a:t>sister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12297" name="Picture 9" descr="刘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620713"/>
            <a:ext cx="331311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0" y="4221163"/>
            <a:ext cx="493236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/>
              <a:t>This is my</a:t>
            </a:r>
            <a:endParaRPr lang="en-US" altLang="zh-CN" sz="6000"/>
          </a:p>
          <a:p>
            <a:pPr>
              <a:spcBef>
                <a:spcPct val="50000"/>
              </a:spcBef>
              <a:buFontTx/>
              <a:buNone/>
            </a:pPr>
            <a:endParaRPr lang="en-US" altLang="zh-CN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87900" y="5445125"/>
            <a:ext cx="43561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9600">
                <a:solidFill>
                  <a:srgbClr val="FF0000"/>
                </a:solidFill>
              </a:rPr>
              <a:t>brother</a:t>
            </a:r>
            <a:endParaRPr lang="en-US" altLang="zh-CN" sz="9600">
              <a:solidFill>
                <a:srgbClr val="FF0000"/>
              </a:solidFill>
            </a:endParaRPr>
          </a:p>
        </p:txBody>
      </p:sp>
      <p:pic>
        <p:nvPicPr>
          <p:cNvPr id="13319" name="Picture 7" descr="1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684213" y="260350"/>
            <a:ext cx="238442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0" y="4572000"/>
            <a:ext cx="85677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zh-CN" sz="7200"/>
          </a:p>
        </p:txBody>
      </p:sp>
      <p:pic>
        <p:nvPicPr>
          <p:cNvPr id="13321" name="Picture 9" descr="刘星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8263" y="0"/>
            <a:ext cx="3671887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750" y="4149725"/>
            <a:ext cx="41767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/>
              <a:t>This is my</a:t>
            </a:r>
            <a:endParaRPr lang="en-US" altLang="zh-CN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1爷爷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404813"/>
            <a:ext cx="4500562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23850" y="4365625"/>
            <a:ext cx="6408738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7200"/>
              <a:t>This is my</a:t>
            </a:r>
            <a:endParaRPr lang="en-US" altLang="zh-CN" sz="7200"/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2411413" y="5589588"/>
            <a:ext cx="4968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 b="1">
                <a:solidFill>
                  <a:srgbClr val="FF0000"/>
                </a:solidFill>
              </a:rPr>
              <a:t>grandpa</a:t>
            </a:r>
            <a:endParaRPr lang="en-US" altLang="zh-CN" sz="60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5" grpId="0"/>
      <p:bldP spid="820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76600" y="4510088"/>
            <a:ext cx="61198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8000" b="1">
                <a:solidFill>
                  <a:srgbClr val="FF0000"/>
                </a:solidFill>
              </a:rPr>
              <a:t>grandma</a:t>
            </a:r>
            <a:endParaRPr lang="en-US" altLang="zh-CN" sz="8000" b="1">
              <a:solidFill>
                <a:srgbClr val="FF0000"/>
              </a:solidFill>
            </a:endParaRPr>
          </a:p>
        </p:txBody>
      </p:sp>
      <p:sp>
        <p:nvSpPr>
          <p:cNvPr id="33795" name="Text Box 10"/>
          <p:cNvSpPr txBox="1">
            <a:spLocks noChangeArrowheads="1"/>
          </p:cNvSpPr>
          <p:nvPr/>
        </p:nvSpPr>
        <p:spPr bwMode="auto">
          <a:xfrm>
            <a:off x="539750" y="4149725"/>
            <a:ext cx="72009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zh-CN" sz="3600"/>
          </a:p>
        </p:txBody>
      </p:sp>
      <p:sp>
        <p:nvSpPr>
          <p:cNvPr id="33796" name="Text Box 11"/>
          <p:cNvSpPr txBox="1">
            <a:spLocks noChangeArrowheads="1"/>
          </p:cNvSpPr>
          <p:nvPr/>
        </p:nvSpPr>
        <p:spPr bwMode="auto">
          <a:xfrm>
            <a:off x="4067175" y="333375"/>
            <a:ext cx="37798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zh-CN" altLang="zh-CN" sz="6000"/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903663" y="1125538"/>
            <a:ext cx="46545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Tx/>
              <a:buNone/>
            </a:pPr>
            <a:r>
              <a:rPr lang="en-US" altLang="zh-CN" sz="7200" b="1" i="1"/>
              <a:t>This is my</a:t>
            </a:r>
            <a:endParaRPr lang="en-US" altLang="zh-CN" sz="7200" b="1" i="1"/>
          </a:p>
        </p:txBody>
      </p:sp>
      <p:pic>
        <p:nvPicPr>
          <p:cNvPr id="33798" name="Picture 1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95288" y="333375"/>
            <a:ext cx="3059112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刘星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" y="0"/>
            <a:ext cx="532923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39750" y="5157788"/>
            <a:ext cx="65532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9600">
                <a:solidFill>
                  <a:srgbClr val="FF0000"/>
                </a:solidFill>
              </a:rPr>
              <a:t>That’s me.</a:t>
            </a:r>
            <a:endParaRPr lang="en-US" altLang="zh-CN" sz="9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 bwMode="auto">
          <a:xfrm>
            <a:off x="468313" y="0"/>
            <a:ext cx="8424862" cy="6396038"/>
            <a:chOff x="295" y="0"/>
            <a:chExt cx="5307" cy="4029"/>
          </a:xfrm>
        </p:grpSpPr>
        <p:sp>
          <p:nvSpPr>
            <p:cNvPr id="35843" name="Text Box 4"/>
            <p:cNvSpPr txBox="1">
              <a:spLocks noChangeArrowheads="1"/>
            </p:cNvSpPr>
            <p:nvPr/>
          </p:nvSpPr>
          <p:spPr bwMode="auto">
            <a:xfrm>
              <a:off x="295" y="0"/>
              <a:ext cx="5261" cy="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9600">
                  <a:solidFill>
                    <a:srgbClr val="FF0000"/>
                  </a:solidFill>
                </a:rPr>
                <a:t>Let’s play </a:t>
              </a:r>
              <a:endParaRPr lang="en-US" altLang="zh-CN" sz="9600">
                <a:solidFill>
                  <a:srgbClr val="FF0000"/>
                </a:solidFill>
              </a:endParaRPr>
            </a:p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zh-CN" sz="9600">
                  <a:solidFill>
                    <a:srgbClr val="FF0000"/>
                  </a:solidFill>
                </a:rPr>
                <a:t>         a game     </a:t>
              </a:r>
              <a:r>
                <a:rPr lang="en-US" altLang="zh-CN" sz="9600"/>
                <a:t> </a:t>
              </a:r>
              <a:endParaRPr lang="en-US" altLang="zh-CN" sz="9600"/>
            </a:p>
          </p:txBody>
        </p:sp>
        <p:sp>
          <p:nvSpPr>
            <p:cNvPr id="35844" name="Text Box 6"/>
            <p:cNvSpPr txBox="1">
              <a:spLocks noChangeArrowheads="1"/>
            </p:cNvSpPr>
            <p:nvPr/>
          </p:nvSpPr>
          <p:spPr bwMode="auto">
            <a:xfrm>
              <a:off x="295" y="3203"/>
              <a:ext cx="5307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zh-CN" altLang="en-US" sz="8000"/>
                <a:t>看谁的眼睛最亮</a:t>
              </a:r>
              <a:endParaRPr lang="zh-CN" altLang="en-US" sz="80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 bwMode="auto">
          <a:xfrm>
            <a:off x="250825" y="0"/>
            <a:ext cx="5651500" cy="6324600"/>
            <a:chOff x="0" y="0"/>
            <a:chExt cx="3560" cy="3984"/>
          </a:xfrm>
        </p:grpSpPr>
        <p:pic>
          <p:nvPicPr>
            <p:cNvPr id="36867" name="Picture 4" descr="1爷爷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0"/>
              <a:ext cx="2880" cy="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 Box 5"/>
            <p:cNvSpPr txBox="1">
              <a:spLocks noChangeArrowheads="1"/>
            </p:cNvSpPr>
            <p:nvPr/>
          </p:nvSpPr>
          <p:spPr bwMode="auto">
            <a:xfrm>
              <a:off x="158" y="3158"/>
              <a:ext cx="3402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8000"/>
            </a:p>
          </p:txBody>
        </p:sp>
      </p:grpSp>
      <p:grpSp>
        <p:nvGrpSpPr>
          <p:cNvPr id="3" name="Group 9"/>
          <p:cNvGrpSpPr/>
          <p:nvPr/>
        </p:nvGrpSpPr>
        <p:grpSpPr bwMode="auto">
          <a:xfrm>
            <a:off x="2987675" y="0"/>
            <a:ext cx="6769100" cy="6611938"/>
            <a:chOff x="1882" y="0"/>
            <a:chExt cx="4264" cy="4165"/>
          </a:xfrm>
        </p:grpSpPr>
        <p:pic>
          <p:nvPicPr>
            <p:cNvPr id="36870" name="Picture 7" descr="姥姥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5" y="0"/>
              <a:ext cx="2835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1" name="Text Box 8"/>
            <p:cNvSpPr txBox="1">
              <a:spLocks noChangeArrowheads="1"/>
            </p:cNvSpPr>
            <p:nvPr/>
          </p:nvSpPr>
          <p:spPr bwMode="auto">
            <a:xfrm>
              <a:off x="1882" y="3339"/>
              <a:ext cx="426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8000"/>
            </a:p>
          </p:txBody>
        </p:sp>
      </p:grpSp>
      <p:grpSp>
        <p:nvGrpSpPr>
          <p:cNvPr id="4" name="Group 12"/>
          <p:cNvGrpSpPr/>
          <p:nvPr/>
        </p:nvGrpSpPr>
        <p:grpSpPr bwMode="auto">
          <a:xfrm>
            <a:off x="395288" y="-530225"/>
            <a:ext cx="4811712" cy="7388225"/>
            <a:chOff x="0" y="-199"/>
            <a:chExt cx="3031" cy="4654"/>
          </a:xfrm>
        </p:grpSpPr>
        <p:pic>
          <p:nvPicPr>
            <p:cNvPr id="36873" name="Picture 10" descr="夏东海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-199"/>
              <a:ext cx="3031" cy="3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4" name="Text Box 11"/>
            <p:cNvSpPr txBox="1">
              <a:spLocks noChangeArrowheads="1"/>
            </p:cNvSpPr>
            <p:nvPr/>
          </p:nvSpPr>
          <p:spPr bwMode="auto">
            <a:xfrm>
              <a:off x="0" y="3475"/>
              <a:ext cx="2245" cy="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9600"/>
            </a:p>
          </p:txBody>
        </p:sp>
      </p:grpSp>
      <p:grpSp>
        <p:nvGrpSpPr>
          <p:cNvPr id="5" name="Group 15"/>
          <p:cNvGrpSpPr/>
          <p:nvPr/>
        </p:nvGrpSpPr>
        <p:grpSpPr bwMode="auto">
          <a:xfrm>
            <a:off x="4140200" y="0"/>
            <a:ext cx="4611688" cy="6950075"/>
            <a:chOff x="2608" y="0"/>
            <a:chExt cx="2905" cy="4378"/>
          </a:xfrm>
        </p:grpSpPr>
        <p:pic>
          <p:nvPicPr>
            <p:cNvPr id="36876" name="Picture 13" descr="妈妈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08" y="0"/>
              <a:ext cx="2905" cy="3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 Box 14"/>
            <p:cNvSpPr txBox="1">
              <a:spLocks noChangeArrowheads="1"/>
            </p:cNvSpPr>
            <p:nvPr/>
          </p:nvSpPr>
          <p:spPr bwMode="auto">
            <a:xfrm>
              <a:off x="3061" y="3475"/>
              <a:ext cx="2314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8800"/>
            </a:p>
          </p:txBody>
        </p:sp>
      </p:grpSp>
      <p:grpSp>
        <p:nvGrpSpPr>
          <p:cNvPr id="6" name="Group 18"/>
          <p:cNvGrpSpPr/>
          <p:nvPr/>
        </p:nvGrpSpPr>
        <p:grpSpPr bwMode="auto">
          <a:xfrm>
            <a:off x="539750" y="257175"/>
            <a:ext cx="6280150" cy="6067425"/>
            <a:chOff x="340" y="162"/>
            <a:chExt cx="3956" cy="3822"/>
          </a:xfrm>
        </p:grpSpPr>
        <p:pic>
          <p:nvPicPr>
            <p:cNvPr id="36879" name="Picture 16" descr="小雪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0" y="162"/>
              <a:ext cx="3956" cy="2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17"/>
            <p:cNvSpPr txBox="1">
              <a:spLocks noChangeArrowheads="1"/>
            </p:cNvSpPr>
            <p:nvPr/>
          </p:nvSpPr>
          <p:spPr bwMode="auto">
            <a:xfrm>
              <a:off x="748" y="3158"/>
              <a:ext cx="1724" cy="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8000"/>
            </a:p>
          </p:txBody>
        </p:sp>
      </p:grpSp>
      <p:grpSp>
        <p:nvGrpSpPr>
          <p:cNvPr id="7" name="Group 21"/>
          <p:cNvGrpSpPr/>
          <p:nvPr/>
        </p:nvGrpSpPr>
        <p:grpSpPr bwMode="auto">
          <a:xfrm>
            <a:off x="2124075" y="-452438"/>
            <a:ext cx="6119813" cy="7310438"/>
            <a:chOff x="1610" y="0"/>
            <a:chExt cx="3855" cy="4605"/>
          </a:xfrm>
        </p:grpSpPr>
        <p:pic>
          <p:nvPicPr>
            <p:cNvPr id="36882" name="Picture 19" descr="小雨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10" y="0"/>
              <a:ext cx="3357" cy="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3" name="Text Box 20"/>
            <p:cNvSpPr txBox="1">
              <a:spLocks noChangeArrowheads="1"/>
            </p:cNvSpPr>
            <p:nvPr/>
          </p:nvSpPr>
          <p:spPr bwMode="auto">
            <a:xfrm>
              <a:off x="2200" y="3702"/>
              <a:ext cx="3265" cy="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endParaRPr lang="en-US" altLang="zh-CN" sz="8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7343775" y="404813"/>
            <a:ext cx="1800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 b="1">
                <a:solidFill>
                  <a:schemeClr val="folHlink"/>
                </a:solidFill>
              </a:rPr>
              <a:t>tree</a:t>
            </a:r>
            <a:endParaRPr lang="en-US" altLang="zh-CN" sz="6000" b="1">
              <a:solidFill>
                <a:schemeClr val="folHlink"/>
              </a:solidFill>
            </a:endParaRPr>
          </a:p>
        </p:txBody>
      </p:sp>
      <p:pic>
        <p:nvPicPr>
          <p:cNvPr id="31754" name="Picture 10" descr="tree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5364163" y="2205038"/>
            <a:ext cx="3563937" cy="422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1"/>
          <p:cNvGrpSpPr/>
          <p:nvPr/>
        </p:nvGrpSpPr>
        <p:grpSpPr bwMode="auto">
          <a:xfrm>
            <a:off x="468313" y="0"/>
            <a:ext cx="4681537" cy="6588125"/>
            <a:chOff x="158" y="0"/>
            <a:chExt cx="2949" cy="4150"/>
          </a:xfrm>
        </p:grpSpPr>
        <p:pic>
          <p:nvPicPr>
            <p:cNvPr id="37893" name="Picture 11" descr="刘星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58" y="3022"/>
              <a:ext cx="1134" cy="1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4" name="Picture 12" descr="1爷爷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9" y="0"/>
              <a:ext cx="953" cy="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13" descr="姥姥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64" y="0"/>
              <a:ext cx="906" cy="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14" descr="夏东海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95" y="1344"/>
              <a:ext cx="817" cy="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7" name="Picture 15" descr="妈妈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064" y="1162"/>
              <a:ext cx="907" cy="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8" name="Picture 16" descr="小雪1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383" y="3067"/>
              <a:ext cx="681" cy="1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9" name="Picture 20" descr="111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2381" y="3113"/>
              <a:ext cx="726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0" name="Line 22"/>
            <p:cNvSpPr>
              <a:spLocks noChangeShapeType="1"/>
            </p:cNvSpPr>
            <p:nvPr/>
          </p:nvSpPr>
          <p:spPr bwMode="auto">
            <a:xfrm>
              <a:off x="657" y="935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1" name="Line 23"/>
            <p:cNvSpPr>
              <a:spLocks noChangeShapeType="1"/>
            </p:cNvSpPr>
            <p:nvPr/>
          </p:nvSpPr>
          <p:spPr bwMode="auto">
            <a:xfrm>
              <a:off x="2608" y="935"/>
              <a:ext cx="0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2" name="Line 24"/>
            <p:cNvSpPr>
              <a:spLocks noChangeShapeType="1"/>
            </p:cNvSpPr>
            <p:nvPr/>
          </p:nvSpPr>
          <p:spPr bwMode="auto">
            <a:xfrm>
              <a:off x="657" y="2296"/>
              <a:ext cx="20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3" name="Line 25"/>
            <p:cNvSpPr>
              <a:spLocks noChangeShapeType="1"/>
            </p:cNvSpPr>
            <p:nvPr/>
          </p:nvSpPr>
          <p:spPr bwMode="auto">
            <a:xfrm>
              <a:off x="657" y="2296"/>
              <a:ext cx="0" cy="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4" name="Line 26"/>
            <p:cNvSpPr>
              <a:spLocks noChangeShapeType="1"/>
            </p:cNvSpPr>
            <p:nvPr/>
          </p:nvSpPr>
          <p:spPr bwMode="auto">
            <a:xfrm>
              <a:off x="1746" y="2296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905" name="Line 27"/>
            <p:cNvSpPr>
              <a:spLocks noChangeShapeType="1"/>
            </p:cNvSpPr>
            <p:nvPr/>
          </p:nvSpPr>
          <p:spPr bwMode="auto">
            <a:xfrm>
              <a:off x="2699" y="2296"/>
              <a:ext cx="0" cy="7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5148263" y="333375"/>
            <a:ext cx="23764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zh-CN" sz="6000" i="1">
                <a:solidFill>
                  <a:srgbClr val="FF0000"/>
                </a:solidFill>
              </a:rPr>
              <a:t>family</a:t>
            </a:r>
            <a:endParaRPr lang="en-US" altLang="zh-CN" sz="60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476375" y="0"/>
            <a:ext cx="1657350" cy="22558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/>
              <a:t>f</a:t>
            </a:r>
            <a:endParaRPr lang="en-US" altLang="zh-CN" sz="142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132138" y="188913"/>
            <a:ext cx="1584325" cy="22558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 b="1"/>
              <a:t>a</a:t>
            </a:r>
            <a:endParaRPr lang="en-US" altLang="zh-CN" sz="14200" b="1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500563" y="1052513"/>
            <a:ext cx="1512887" cy="22558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 b="1"/>
              <a:t>m</a:t>
            </a:r>
            <a:endParaRPr lang="en-US" altLang="zh-CN" sz="14200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372225" y="1989138"/>
            <a:ext cx="1079500" cy="22558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 b="1"/>
              <a:t>i</a:t>
            </a:r>
            <a:endParaRPr lang="en-US" altLang="zh-CN" sz="14200" b="1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7092950" y="3357563"/>
            <a:ext cx="1296988" cy="22558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 b="1"/>
              <a:t>l</a:t>
            </a:r>
            <a:endParaRPr lang="en-US" altLang="zh-CN" sz="14200" b="1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172450" y="4292600"/>
            <a:ext cx="1296988" cy="22558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200" b="1"/>
              <a:t>y</a:t>
            </a:r>
            <a:endParaRPr lang="en-US" altLang="zh-CN" sz="14200" b="1"/>
          </a:p>
        </p:txBody>
      </p:sp>
      <p:pic>
        <p:nvPicPr>
          <p:cNvPr id="16392" name="Picture 8" descr="心形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708275"/>
            <a:ext cx="4249737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987675" y="3644900"/>
            <a:ext cx="1800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0000CC"/>
                </a:solidFill>
              </a:rPr>
              <a:t>and</a:t>
            </a:r>
            <a:endParaRPr lang="en-US" altLang="zh-CN" sz="6000" b="1">
              <a:solidFill>
                <a:srgbClr val="0000CC"/>
              </a:solidFill>
            </a:endParaRP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323850" y="3573463"/>
            <a:ext cx="2414588" cy="10064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rgbClr val="0000CC"/>
                </a:solidFill>
              </a:rPr>
              <a:t> </a:t>
            </a:r>
            <a:r>
              <a:rPr lang="en-US" altLang="zh-CN" sz="6000" b="1">
                <a:solidFill>
                  <a:srgbClr val="0000CC"/>
                </a:solidFill>
              </a:rPr>
              <a:t>father</a:t>
            </a:r>
            <a:endParaRPr lang="en-US" altLang="zh-CN" sz="6000" b="1">
              <a:solidFill>
                <a:srgbClr val="0000CC"/>
              </a:solidFill>
            </a:endParaRP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932363" y="3644900"/>
            <a:ext cx="2767012" cy="10064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CC"/>
                </a:solidFill>
              </a:rPr>
              <a:t>mother</a:t>
            </a:r>
            <a:endParaRPr lang="en-US" altLang="zh-CN" sz="6000" b="1">
              <a:solidFill>
                <a:srgbClr val="0000CC"/>
              </a:solidFill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1763713" y="4797425"/>
            <a:ext cx="395287" cy="10064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>
                <a:solidFill>
                  <a:srgbClr val="0000CC"/>
                </a:solidFill>
              </a:rPr>
              <a:t>I</a:t>
            </a:r>
            <a:endParaRPr lang="en-US" altLang="zh-CN" sz="6000">
              <a:solidFill>
                <a:srgbClr val="0000CC"/>
              </a:solidFill>
            </a:endParaRPr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059113" y="4724400"/>
            <a:ext cx="1708150" cy="10064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0000CC"/>
                </a:solidFill>
              </a:rPr>
              <a:t>love</a:t>
            </a:r>
            <a:endParaRPr lang="en-US" altLang="zh-CN" sz="6000" b="1">
              <a:solidFill>
                <a:srgbClr val="0000CC"/>
              </a:solidFill>
            </a:endParaRPr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5292725" y="4724400"/>
            <a:ext cx="1538288" cy="1006475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6000" b="1">
                <a:solidFill>
                  <a:srgbClr val="0000CC"/>
                </a:solidFill>
              </a:rPr>
              <a:t>you</a:t>
            </a:r>
            <a:endParaRPr lang="en-US" altLang="zh-CN" sz="60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1" dur="2000" fill="hold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3" grpId="0" autoUpdateAnimBg="0" build="allAtOnce"/>
      <p:bldP spid="16394" grpId="0" autoUpdateAnimBg="0" build="allAtOnce"/>
      <p:bldP spid="16395" grpId="0" autoUpdateAnimBg="0" build="allAtOnce"/>
      <p:bldP spid="16396" grpId="0" autoUpdateAnimBg="0" build="allAtOnce"/>
      <p:bldP spid="16397" grpId="0" autoUpdateAnimBg="0" build="allAtOnce"/>
      <p:bldP spid="16398" grpId="0" autoUpdateAnimBg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9" name="Picture 1029" descr="201172023138431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1030"/>
          <p:cNvSpPr txBox="1">
            <a:spLocks noChangeArrowheads="1"/>
          </p:cNvSpPr>
          <p:nvPr/>
        </p:nvSpPr>
        <p:spPr bwMode="auto">
          <a:xfrm>
            <a:off x="1331913" y="5589588"/>
            <a:ext cx="6551612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1"/>
              <a:t>Yao ming’s </a:t>
            </a:r>
            <a:r>
              <a:rPr lang="en-US" altLang="zh-CN" sz="5400" b="1">
                <a:solidFill>
                  <a:srgbClr val="D60093"/>
                </a:solidFill>
              </a:rPr>
              <a:t>family</a:t>
            </a:r>
            <a:endParaRPr lang="en-US" altLang="zh-CN" sz="5400" b="1">
              <a:solidFill>
                <a:srgbClr val="D60093"/>
              </a:solidFill>
            </a:endParaRPr>
          </a:p>
        </p:txBody>
      </p:sp>
    </p:spTree>
    <p:controls/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可爱小男孩图片_2180x1453&#10;点击浏览下一张：可爱小男孩图片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16013" y="1557338"/>
            <a:ext cx="64928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Can you guess?</a:t>
            </a:r>
            <a:endParaRPr lang="en-US" altLang="zh-CN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5876925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/>
              <a:t>Is this a……..? Yes,it is./No,it isn’t.</a:t>
            </a:r>
            <a:endParaRPr lang="zh-CN" altLang="zh-CN" sz="40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3924300" y="1773238"/>
            <a:ext cx="2951163" cy="3311525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书图片_1547x2180&#10;点击浏览下一张：书图片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250" y="476250"/>
            <a:ext cx="585787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Can you guess?</a:t>
            </a:r>
            <a:endParaRPr lang="en-US" altLang="zh-CN"/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395288" y="5876925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/>
              <a:t>Is this a……..? Yes,it is./No,it isn’t.</a:t>
            </a:r>
            <a:endParaRPr lang="zh-CN" altLang="zh-CN" sz="40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1908175" y="620713"/>
            <a:ext cx="5040313" cy="446405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35150" y="1412875"/>
            <a:ext cx="51133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Can you guess?</a:t>
            </a:r>
            <a:endParaRPr lang="en-US" altLang="zh-CN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95288" y="5876925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4000"/>
              <a:t>Is this a……..? Yes,it is./No,it isn’t.</a:t>
            </a:r>
            <a:endParaRPr lang="zh-CN" altLang="zh-CN" sz="4000"/>
          </a:p>
        </p:txBody>
      </p:sp>
      <p:sp>
        <p:nvSpPr>
          <p:cNvPr id="19461" name="AutoShape 5"/>
          <p:cNvSpPr>
            <a:spLocks noChangeArrowheads="1"/>
          </p:cNvSpPr>
          <p:nvPr/>
        </p:nvSpPr>
        <p:spPr bwMode="auto">
          <a:xfrm>
            <a:off x="1547813" y="1484313"/>
            <a:ext cx="3816350" cy="4176712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 cmpd="sng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76600" y="1412875"/>
            <a:ext cx="58674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2060575"/>
            <a:ext cx="3744913" cy="35036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dirty="0">
                <a:solidFill>
                  <a:srgbClr val="0000CC"/>
                </a:solidFill>
              </a:rPr>
              <a:t>Hello! I’m</a:t>
            </a:r>
            <a:r>
              <a:rPr lang="zh-CN" altLang="zh-CN" u="sng" dirty="0">
                <a:solidFill>
                  <a:srgbClr val="0000CC"/>
                </a:solidFill>
              </a:rPr>
              <a:t>          .</a:t>
            </a:r>
            <a:r>
              <a:rPr lang="zh-CN" altLang="zh-CN" dirty="0">
                <a:solidFill>
                  <a:srgbClr val="0000CC"/>
                </a:solidFill>
              </a:rPr>
              <a:t>    </a:t>
            </a:r>
            <a:endParaRPr lang="zh-CN" altLang="zh-CN" dirty="0">
              <a:solidFill>
                <a:srgbClr val="0000CC"/>
              </a:solidFill>
            </a:endParaRPr>
          </a:p>
          <a:p>
            <a:r>
              <a:rPr lang="zh-CN" altLang="zh-CN" dirty="0">
                <a:solidFill>
                  <a:srgbClr val="0000CC"/>
                </a:solidFill>
              </a:rPr>
              <a:t>This is my </a:t>
            </a:r>
            <a:r>
              <a:rPr lang="zh-CN" altLang="zh-CN" u="sng" dirty="0">
                <a:solidFill>
                  <a:srgbClr val="0000CC"/>
                </a:solidFill>
              </a:rPr>
              <a:t>          .</a:t>
            </a:r>
            <a:endParaRPr lang="zh-CN" altLang="zh-CN" dirty="0">
              <a:solidFill>
                <a:srgbClr val="0000CC"/>
              </a:solidFill>
            </a:endParaRPr>
          </a:p>
          <a:p>
            <a:r>
              <a:rPr lang="zh-CN" altLang="zh-CN" dirty="0">
                <a:solidFill>
                  <a:srgbClr val="0000CC"/>
                </a:solidFill>
              </a:rPr>
              <a:t>She’s a </a:t>
            </a:r>
            <a:r>
              <a:rPr lang="zh-CN" altLang="zh-CN" u="sng" dirty="0">
                <a:solidFill>
                  <a:srgbClr val="0000CC"/>
                </a:solidFill>
              </a:rPr>
              <a:t>        ,</a:t>
            </a:r>
            <a:r>
              <a:rPr lang="zh-CN" altLang="zh-CN" dirty="0">
                <a:solidFill>
                  <a:srgbClr val="0000CC"/>
                </a:solidFill>
              </a:rPr>
              <a:t> </a:t>
            </a:r>
            <a:endParaRPr lang="zh-CN" altLang="zh-CN" dirty="0">
              <a:solidFill>
                <a:srgbClr val="0000CC"/>
              </a:solidFill>
            </a:endParaRPr>
          </a:p>
          <a:p>
            <a:r>
              <a:rPr lang="zh-CN" altLang="zh-CN" dirty="0">
                <a:solidFill>
                  <a:srgbClr val="0000CC"/>
                </a:solidFill>
              </a:rPr>
              <a:t>This is my </a:t>
            </a:r>
            <a:r>
              <a:rPr lang="zh-CN" altLang="zh-CN" u="sng" dirty="0">
                <a:solidFill>
                  <a:srgbClr val="0000CC"/>
                </a:solidFill>
              </a:rPr>
              <a:t>          .</a:t>
            </a:r>
            <a:r>
              <a:rPr lang="zh-CN" altLang="zh-CN" dirty="0">
                <a:solidFill>
                  <a:srgbClr val="0000CC"/>
                </a:solidFill>
              </a:rPr>
              <a:t> </a:t>
            </a:r>
            <a:endParaRPr lang="zh-CN" altLang="zh-CN" dirty="0">
              <a:solidFill>
                <a:srgbClr val="0000CC"/>
              </a:solidFill>
            </a:endParaRPr>
          </a:p>
          <a:p>
            <a:r>
              <a:rPr lang="zh-CN" altLang="zh-CN" dirty="0">
                <a:solidFill>
                  <a:srgbClr val="0000CC"/>
                </a:solidFill>
              </a:rPr>
              <a:t>He’s a </a:t>
            </a:r>
            <a:r>
              <a:rPr lang="zh-CN" altLang="zh-CN" u="sng" dirty="0">
                <a:solidFill>
                  <a:srgbClr val="0000CC"/>
                </a:solidFill>
              </a:rPr>
              <a:t>       .</a:t>
            </a:r>
            <a:r>
              <a:rPr lang="zh-CN" altLang="zh-CN" dirty="0">
                <a:solidFill>
                  <a:srgbClr val="0000CC"/>
                </a:solidFill>
              </a:rPr>
              <a:t> ……..</a:t>
            </a:r>
            <a:endParaRPr lang="zh-CN" altLang="zh-CN" dirty="0">
              <a:solidFill>
                <a:srgbClr val="0000CC"/>
              </a:solidFill>
            </a:endParaRPr>
          </a:p>
          <a:p>
            <a:r>
              <a:rPr lang="zh-CN" dirty="0">
                <a:solidFill>
                  <a:srgbClr val="0000CC"/>
                </a:solidFill>
              </a:rPr>
              <a:t>（</a:t>
            </a:r>
            <a:r>
              <a:rPr lang="zh-CN" altLang="zh-CN" dirty="0">
                <a:solidFill>
                  <a:srgbClr val="0000CC"/>
                </a:solidFill>
              </a:rPr>
              <a:t>teacher/doctor</a:t>
            </a:r>
            <a:r>
              <a:rPr lang="zh-CN" dirty="0">
                <a:solidFill>
                  <a:srgbClr val="0000CC"/>
                </a:solidFill>
              </a:rPr>
              <a:t>）</a:t>
            </a:r>
            <a:endParaRPr lang="zh-CN" dirty="0">
              <a:solidFill>
                <a:srgbClr val="0000CC"/>
              </a:solidFill>
            </a:endParaRPr>
          </a:p>
          <a:p>
            <a:r>
              <a:rPr lang="zh-CN" altLang="zh-CN" dirty="0">
                <a:solidFill>
                  <a:srgbClr val="0000CC"/>
                </a:solidFill>
              </a:rPr>
              <a:t>I love my family</a:t>
            </a:r>
            <a:endParaRPr lang="zh-CN" altLang="zh-CN" dirty="0">
              <a:solidFill>
                <a:srgbClr val="0000CC"/>
              </a:solidFill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84213" y="188913"/>
            <a:ext cx="7920037" cy="1738312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zh-CN" sz="6000" b="1" dirty="0">
                <a:solidFill>
                  <a:srgbClr val="FF0000"/>
                </a:solidFill>
              </a:rPr>
              <a:t>Introduction(</a:t>
            </a:r>
            <a:r>
              <a:rPr lang="zh-CN" sz="6000" b="1" dirty="0">
                <a:solidFill>
                  <a:srgbClr val="FF0000"/>
                </a:solidFill>
              </a:rPr>
              <a:t>介绍）</a:t>
            </a:r>
            <a:br>
              <a:rPr lang="zh-CN" sz="4800" b="1" dirty="0">
                <a:solidFill>
                  <a:srgbClr val="FF0000"/>
                </a:solidFill>
              </a:rPr>
            </a:br>
            <a:endParaRPr lang="zh-CN" sz="4800" b="1" dirty="0">
              <a:solidFill>
                <a:srgbClr val="FF0000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7667625" y="4652963"/>
            <a:ext cx="1223963" cy="5794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7561263" y="4797425"/>
            <a:ext cx="1582737" cy="5794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farmer</a:t>
            </a:r>
            <a:endParaRPr lang="zh-CN" altLang="zh-CN"/>
          </a:p>
        </p:txBody>
      </p:sp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580063" y="3141663"/>
            <a:ext cx="1584325" cy="579437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doctor</a:t>
            </a:r>
            <a:endParaRPr lang="zh-CN" altLang="zh-CN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419475" y="4365625"/>
            <a:ext cx="1800225" cy="5794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chemeClr val="bg2">
                <a:alpha val="79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/>
              <a:t>teacher</a:t>
            </a:r>
            <a:endParaRPr lang="zh-CN" altLang="zh-C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Homework</a:t>
            </a:r>
            <a:endParaRPr lang="en-US" altLang="zh-CN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80928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zh-CN" b="1" dirty="0"/>
              <a:t>1.</a:t>
            </a:r>
            <a:r>
              <a:rPr lang="zh-CN" altLang="en-US" b="1" dirty="0"/>
              <a:t>回家后为爷爷奶奶或是父母做一件自己力所能及的家务事，以自己的行动回报他们的爱。</a:t>
            </a:r>
            <a:endParaRPr lang="zh-CN" altLang="en-US" b="1" dirty="0"/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zh-CN" b="1" dirty="0"/>
              <a:t>2.</a:t>
            </a:r>
            <a:r>
              <a:rPr lang="zh-CN" altLang="en-US" b="1" dirty="0"/>
              <a:t>周末就近进行一次互访活动，运用本节课所学句式向自己的伙伴介绍自己的家人</a:t>
            </a:r>
            <a:r>
              <a:rPr lang="zh-CN" altLang="en-US" b="1" dirty="0" smtClean="0"/>
              <a:t>。 </a:t>
            </a:r>
            <a:endParaRPr lang="zh-CN" alt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尤浩然《家有儿女》全家福">
            <a:hlinkClick r:id="rId1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0"/>
            <a:ext cx="475615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19250" y="5734050"/>
            <a:ext cx="6191250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b="1"/>
              <a:t>Liu xing’s </a:t>
            </a:r>
            <a:r>
              <a:rPr lang="zh-CN" altLang="zh-CN" sz="5400" b="1">
                <a:solidFill>
                  <a:srgbClr val="D60093"/>
                </a:solidFill>
              </a:rPr>
              <a:t>family</a:t>
            </a:r>
            <a:endParaRPr lang="zh-CN" altLang="zh-CN" sz="5400" b="1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蜡笔小新全家福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260350"/>
            <a:ext cx="6538912" cy="490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816100" y="4908550"/>
            <a:ext cx="1316038" cy="579438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19250" y="5516563"/>
            <a:ext cx="5689600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b="1"/>
              <a:t>Xiaoxin’ s </a:t>
            </a:r>
            <a:r>
              <a:rPr lang="zh-CN" altLang="zh-CN" sz="5400" b="1">
                <a:solidFill>
                  <a:srgbClr val="D60093"/>
                </a:solidFill>
              </a:rPr>
              <a:t>family</a:t>
            </a:r>
            <a:endParaRPr lang="zh-CN" altLang="zh-CN" sz="5400" b="1">
              <a:solidFill>
                <a:srgbClr val="D6009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图片1(2011-11-2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31913" y="333375"/>
            <a:ext cx="66198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339975" y="5445125"/>
            <a:ext cx="4464050" cy="823913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4800"/>
              <a:t>Sam’s family.</a:t>
            </a:r>
            <a:endParaRPr lang="zh-CN" altLang="zh-CN" sz="4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altLang="zh-CN" sz="4000" dirty="0">
                <a:solidFill>
                  <a:srgbClr val="0000CC"/>
                </a:solidFill>
              </a:rPr>
              <a:t>Sam</a:t>
            </a:r>
            <a:r>
              <a:rPr lang="zh-CN" altLang="en-US" sz="4000" dirty="0">
                <a:solidFill>
                  <a:srgbClr val="0000CC"/>
                </a:solidFill>
              </a:rPr>
              <a:t>如何向</a:t>
            </a:r>
            <a:r>
              <a:rPr lang="en-US" altLang="zh-CN" sz="4000" dirty="0" err="1">
                <a:solidFill>
                  <a:srgbClr val="0000CC"/>
                </a:solidFill>
              </a:rPr>
              <a:t>Lingling</a:t>
            </a:r>
            <a:r>
              <a:rPr lang="zh-CN" altLang="en-US" sz="4000" dirty="0">
                <a:solidFill>
                  <a:srgbClr val="0000CC"/>
                </a:solidFill>
              </a:rPr>
              <a:t>介绍他的家人？</a:t>
            </a:r>
            <a:endParaRPr lang="zh-CN" altLang="en-US" sz="4000" dirty="0">
              <a:solidFill>
                <a:srgbClr val="0000CC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1052513"/>
            <a:ext cx="9144000" cy="550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8" name="Picture 4" descr="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8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71550" y="5157788"/>
            <a:ext cx="33131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5400" b="1"/>
              <a:t>grandpa</a:t>
            </a:r>
            <a:endParaRPr lang="zh-CN" altLang="zh-CN" sz="5400" b="1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651500" y="5084763"/>
            <a:ext cx="34925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zh-CN" sz="5400" b="1"/>
              <a:t>grandma</a:t>
            </a:r>
            <a:endParaRPr lang="zh-CN" altLang="zh-CN" sz="5400" b="1"/>
          </a:p>
        </p:txBody>
      </p:sp>
      <p:pic>
        <p:nvPicPr>
          <p:cNvPr id="11271" name="Picture 7" descr="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484313"/>
            <a:ext cx="338137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484313"/>
            <a:ext cx="2952750" cy="341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519362" y="2744787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242" name="Picture 2" descr="0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971550" y="765175"/>
            <a:ext cx="3024188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92725" y="765175"/>
            <a:ext cx="30956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5795963" y="5084763"/>
            <a:ext cx="2736850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b="1"/>
              <a:t> mother</a:t>
            </a:r>
            <a:endParaRPr lang="zh-CN" altLang="zh-CN" sz="5400" b="1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187450" y="5157788"/>
            <a:ext cx="2663825" cy="914400"/>
          </a:xfrm>
          <a:prstGeom prst="rect">
            <a:avLst/>
          </a:prstGeom>
          <a:noFill/>
          <a:ln>
            <a:noFill/>
          </a:ln>
          <a:effectLst>
            <a:outerShdw dist="35921" dir="2700000" sy="50000" kx="2115830" algn="bl" rotWithShape="0">
              <a:srgbClr val="C0C0C0">
                <a:alpha val="7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zh-CN" sz="5400" b="1"/>
              <a:t>father</a:t>
            </a:r>
            <a:endParaRPr lang="zh-CN" altLang="zh-CN" sz="5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画梅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画梅">
      <a:majorFont>
        <a:latin typeface="Arial"/>
        <a:ea typeface="楷体_GB2312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画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画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画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画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画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画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画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模板网-WWW.1PPT.COM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2407</Words>
  <Application>WPS 演示</Application>
  <PresentationFormat>全屏显示(4:3)</PresentationFormat>
  <Paragraphs>218</Paragraphs>
  <Slides>34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Arial</vt:lpstr>
      <vt:lpstr>宋体</vt:lpstr>
      <vt:lpstr>Wingdings</vt:lpstr>
      <vt:lpstr>楷体_GB2312</vt:lpstr>
      <vt:lpstr>Calibri</vt:lpstr>
      <vt:lpstr>微软雅黑</vt:lpstr>
      <vt:lpstr>Arial Unicode MS</vt:lpstr>
      <vt:lpstr>新宋体</vt:lpstr>
      <vt:lpstr>Times New Roman</vt:lpstr>
      <vt:lpstr>Arial</vt:lpstr>
      <vt:lpstr>第一PPT模板网-WWW.1PPT.COM</vt:lpstr>
      <vt:lpstr>第一PPT模板网-WWW.1PPT.COM </vt:lpstr>
      <vt:lpstr>PowerPoint 演示文稿</vt:lpstr>
      <vt:lpstr>Let’s say a chant.</vt:lpstr>
      <vt:lpstr>PowerPoint 演示文稿</vt:lpstr>
      <vt:lpstr>PowerPoint 演示文稿</vt:lpstr>
      <vt:lpstr>PowerPoint 演示文稿</vt:lpstr>
      <vt:lpstr>PowerPoint 演示文稿</vt:lpstr>
      <vt:lpstr>Sam如何向Lingling介绍他的家人？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read and answer</vt:lpstr>
      <vt:lpstr>read and answer</vt:lpstr>
      <vt:lpstr>read and answer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Can you guess?</vt:lpstr>
      <vt:lpstr>Can you guess?</vt:lpstr>
      <vt:lpstr>Can you guess?</vt:lpstr>
      <vt:lpstr>PowerPoint 演示文稿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description>第一PPT模板网-WWW.1PPT.COM
</dc:description>
  <dc:subject>第一PPT模板网-WWW.1PPT.COM</dc:subject>
  <cp:category>第一PPT模板网-WWW.1PPT.COM</cp:category>
  <cp:lastModifiedBy>清菡</cp:lastModifiedBy>
  <cp:revision>387</cp:revision>
  <dcterms:created xsi:type="dcterms:W3CDTF">2011-11-17T08:10:00Z</dcterms:created>
  <dcterms:modified xsi:type="dcterms:W3CDTF">2019-09-23T02:55:27Z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2052-11.1.0.9058</vt:lpwstr>
  </property>
</Properties>
</file>